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3B28B-CF76-AE75-F053-29C92A115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1E82F-3302-147C-616F-A4251BD87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E7A66-0312-BBAB-50CA-239E95B2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B5C21-112B-58EE-AEC5-E2458A7CC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1EED8-E744-13C9-CF1D-04878DCD6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7292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F132-6ECA-024E-C978-27D6F726C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2BCB6A-15A6-3050-7EF2-D35182189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EA3A1-FC1F-7305-920F-210B2A0B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FAE93-8F51-C581-7FE1-9A709501E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234BB-DF24-76D6-A51A-1D5AB183A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22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FB754E-FCFA-44F5-7D25-A388216391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E8740-9CCE-9FF2-EEF2-6306AAC0B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1AA42-D71F-21C8-C9AF-EB4C9763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B53E7-0E9B-C7CE-C908-2A76566DE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B4527-6153-E018-D93F-ACF64A50F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6814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58569-EFEA-A55A-CB59-40C29B1C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B62EE-00C4-3202-934C-3EAC5741D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7C8F2-2652-2173-CD8C-5728ADACE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63522-0C7F-16D9-528B-034A9D852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8E1B0-6C85-8641-A0F4-89D2A2170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821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C6F9D-958D-B4F9-3365-35A0422DA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AAF33-7A98-3323-C43E-418A97C20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284EB-D8B2-D6B1-10BA-2763CC9A3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D3311-8EAB-BF02-B63C-BAEC811FB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50AE0-9841-3773-AF25-EE5C45EE1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1267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76811-9662-DD5A-4053-9C3D6E0F6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53EF0-DC4A-68F4-E334-6CCFB644A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1B8B02-1684-4F09-99CD-242FCFF35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EC13E7-959C-D1C9-24AA-3B4B3D533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95672-6D67-C1FB-00F5-75AB04181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928FE-365B-3B6E-3B18-A75DF417F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401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8BEAB-5392-E91B-4077-36E761DCB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3856A-E476-FF18-5E96-65E3BBFE31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8AD3B6-1C8A-5E67-D987-EFF03268E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19E9B4-90A2-0E3F-92C5-D773E22D9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53C8E0-AEC8-3B04-681C-9EAC221163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A7E501-B108-5C60-6750-14AE9DF94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C8C0D4-7037-3D21-35F8-45D5B6E55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A01279-BAB1-0FAE-8432-8FDE84AC7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870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625B1-D175-80CD-67D5-76AE55A20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921F31-DB53-A5E4-0E8C-F472BAA5B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093F39-43C1-476F-DAE4-178B50A5B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C48E86-5947-4F41-2A77-C7ECA6DE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139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BF6DCA-FE42-6F93-C8A6-EDE186C5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07CCEC-34A7-400E-F309-16F6E8D5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142CF4-78A5-7987-EF04-3B75A8FF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105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41254-01E8-F852-1116-5A9F407A0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5B992-9880-7EA8-6EF4-1D6629B74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6C801B-4165-01FB-A4CA-71A38DDB4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FEE0D4-7697-60ED-7B40-BA8A49419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D04B3-39F1-30DF-058F-068EADA69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ABC5EB-0B9C-2EEF-11A9-E4B0500BF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568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E3E01-B6BA-34C0-C0F5-BCE02525B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DE043-B3E8-6B72-6BF7-D337553C02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1E5193-B986-1592-97B9-D9038040F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15AD1-4368-7459-6EAC-B7AE1A2C6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BFB44-F2CD-3345-D40C-9ABE668DC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53AFBC-CB2D-4096-86C8-EE6B57F90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3369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8C1861-1A4F-E944-A097-165DC5A64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4F7544-2843-A74E-D666-B222AF241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2A0A1-BDF1-F3E9-6397-49FD8034A9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940055-22D8-449B-9C29-FB8217806D6E}" type="datetimeFigureOut">
              <a:rPr lang="en-CA" smtClean="0"/>
              <a:t>2026-03-22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9117D-8676-50B4-A475-6298641D1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71AC4-B3A3-B23D-0BC2-F1BEDDF0B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3432D5-FB9F-4204-9421-C4748BF079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125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52E415-84C9-8DB1-A80A-6E73A2F4F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135775"/>
              </p:ext>
            </p:extLst>
          </p:nvPr>
        </p:nvGraphicFramePr>
        <p:xfrm>
          <a:off x="-2" y="0"/>
          <a:ext cx="12192002" cy="7890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1">
                  <a:extLst>
                    <a:ext uri="{9D8B030D-6E8A-4147-A177-3AD203B41FA5}">
                      <a16:colId xmlns:a16="http://schemas.microsoft.com/office/drawing/2014/main" val="2975352165"/>
                    </a:ext>
                  </a:extLst>
                </a:gridCol>
                <a:gridCol w="6096001">
                  <a:extLst>
                    <a:ext uri="{9D8B030D-6E8A-4147-A177-3AD203B41FA5}">
                      <a16:colId xmlns:a16="http://schemas.microsoft.com/office/drawing/2014/main" val="890319627"/>
                    </a:ext>
                  </a:extLst>
                </a:gridCol>
              </a:tblGrid>
              <a:tr h="1020955">
                <a:tc>
                  <a:txBody>
                    <a:bodyPr/>
                    <a:lstStyle/>
                    <a:p>
                      <a:r>
                        <a:rPr lang="en-US" sz="5400" dirty="0"/>
                        <a:t>Courses</a:t>
                      </a:r>
                      <a:endParaRPr lang="en-CA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292721"/>
                  </a:ext>
                </a:extLst>
              </a:tr>
              <a:tr h="979090">
                <a:tc>
                  <a:txBody>
                    <a:bodyPr/>
                    <a:lstStyle/>
                    <a:p>
                      <a:r>
                        <a:rPr lang="en-US" sz="4000" b="1" dirty="0"/>
                        <a:t>CLB 1 (A &amp; B)</a:t>
                      </a:r>
                      <a:endParaRPr lang="en-CA" sz="4000" b="1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CLB 7 (A &amp; B)</a:t>
                      </a:r>
                      <a:endParaRPr lang="en-CA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82976"/>
                  </a:ext>
                </a:extLst>
              </a:tr>
              <a:tr h="979090">
                <a:tc>
                  <a:txBody>
                    <a:bodyPr/>
                    <a:lstStyle/>
                    <a:p>
                      <a:r>
                        <a:rPr lang="en-US" sz="4000" b="1" dirty="0"/>
                        <a:t>CLB 2 (A &amp; B) </a:t>
                      </a:r>
                    </a:p>
                    <a:p>
                      <a:r>
                        <a:rPr lang="en-US" sz="4000" b="1" dirty="0"/>
                        <a:t>Foundation</a:t>
                      </a:r>
                      <a:endParaRPr lang="en-CA" sz="4000" b="1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CLB 8 (A &amp; B)</a:t>
                      </a:r>
                    </a:p>
                    <a:p>
                      <a:r>
                        <a:rPr lang="en-US" sz="4000" b="1" dirty="0"/>
                        <a:t>Upper Intermediate</a:t>
                      </a:r>
                      <a:endParaRPr lang="en-CA" sz="4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504071"/>
                  </a:ext>
                </a:extLst>
              </a:tr>
              <a:tr h="979090">
                <a:tc>
                  <a:txBody>
                    <a:bodyPr/>
                    <a:lstStyle/>
                    <a:p>
                      <a:r>
                        <a:rPr lang="en-US" sz="4000" b="1" dirty="0"/>
                        <a:t>CLB 3 (A &amp; B)</a:t>
                      </a:r>
                      <a:endParaRPr lang="en-CA" sz="4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CLB 9 (A &amp; B)</a:t>
                      </a:r>
                      <a:endParaRPr lang="en-CA" sz="4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89305"/>
                  </a:ext>
                </a:extLst>
              </a:tr>
              <a:tr h="979090">
                <a:tc>
                  <a:txBody>
                    <a:bodyPr/>
                    <a:lstStyle/>
                    <a:p>
                      <a:r>
                        <a:rPr lang="en-US" sz="4000" b="1" dirty="0"/>
                        <a:t>CLB 4 (A &amp; </a:t>
                      </a:r>
                      <a:r>
                        <a:rPr lang="en-US" sz="4000" b="1"/>
                        <a:t>B) </a:t>
                      </a:r>
                      <a:endParaRPr lang="en-US" sz="4000" b="1" dirty="0"/>
                    </a:p>
                    <a:p>
                      <a:r>
                        <a:rPr lang="en-US" sz="4000" b="1" dirty="0"/>
                        <a:t>Lower Intermediate</a:t>
                      </a:r>
                      <a:endParaRPr lang="en-CA" sz="4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CLB 10 (A &amp; B)</a:t>
                      </a:r>
                    </a:p>
                    <a:p>
                      <a:r>
                        <a:rPr lang="en-US" sz="4000" b="1" dirty="0"/>
                        <a:t>Lower Advanced</a:t>
                      </a:r>
                      <a:endParaRPr lang="en-CA" sz="4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116818"/>
                  </a:ext>
                </a:extLst>
              </a:tr>
              <a:tr h="979090">
                <a:tc>
                  <a:txBody>
                    <a:bodyPr/>
                    <a:lstStyle/>
                    <a:p>
                      <a:r>
                        <a:rPr lang="en-US" sz="4000" b="1" dirty="0"/>
                        <a:t>CLB 5 (A &amp; B)      </a:t>
                      </a:r>
                      <a:endParaRPr lang="en-CA" sz="4000" b="1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CLB 11 (A &amp; B)</a:t>
                      </a:r>
                      <a:endParaRPr lang="en-CA" sz="40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43328"/>
                  </a:ext>
                </a:extLst>
              </a:tr>
              <a:tr h="979090">
                <a:tc>
                  <a:txBody>
                    <a:bodyPr/>
                    <a:lstStyle/>
                    <a:p>
                      <a:r>
                        <a:rPr lang="en-US" sz="4000" b="1" dirty="0"/>
                        <a:t>CLB 6 (A &amp; B)</a:t>
                      </a:r>
                    </a:p>
                    <a:p>
                      <a:r>
                        <a:rPr lang="en-US" sz="4000" b="1" dirty="0"/>
                        <a:t>Intermediate</a:t>
                      </a:r>
                      <a:endParaRPr lang="en-CA" sz="4000" b="1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CLB 12 (A &amp; B)</a:t>
                      </a:r>
                    </a:p>
                    <a:p>
                      <a:r>
                        <a:rPr lang="en-US" sz="4000" b="1" dirty="0"/>
                        <a:t>Advanced</a:t>
                      </a:r>
                      <a:endParaRPr lang="en-CA" sz="40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5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22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 Enayati</dc:creator>
  <cp:lastModifiedBy>Fred Enayati</cp:lastModifiedBy>
  <cp:revision>1</cp:revision>
  <dcterms:created xsi:type="dcterms:W3CDTF">2026-03-22T15:38:51Z</dcterms:created>
  <dcterms:modified xsi:type="dcterms:W3CDTF">2026-03-22T15:52:07Z</dcterms:modified>
</cp:coreProperties>
</file>